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 Id="rId5" Type="http://schemas.microsoft.com/office/2020/02/relationships/classificationlabels" Target="docMetadata/LabelInfo.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561" r:id="rId2"/>
    <p:sldId id="2564" r:id="rId3"/>
    <p:sldId id="2565" r:id="rId4"/>
    <p:sldId id="2567" r:id="rId5"/>
    <p:sldId id="2571" r:id="rId6"/>
    <p:sldId id="2574" r:id="rId7"/>
    <p:sldId id="257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evolutionizing Dating: Introducing Our AI-Powered Matchmaking App" id="{A9E3C277-D3FD-4066-AF80-9535066156E8}">
          <p14:sldIdLst>
            <p14:sldId id="2561"/>
          </p14:sldIdLst>
        </p14:section>
        <p14:section name="Introduction to the Dating App" id="{D400A6F0-76D8-480F-AE71-F2CF94217894}">
          <p14:sldIdLst>
            <p14:sldId id="2564"/>
            <p14:sldId id="2565"/>
          </p14:sldIdLst>
        </p14:section>
        <p14:section name="The Power of AI in Matchmaking" id="{E362760D-0517-4A92-A205-8FAC7479EC10}">
          <p14:sldIdLst>
            <p14:sldId id="2567"/>
          </p14:sldIdLst>
        </p14:section>
        <p14:section name="Matching Criteria and Process" id="{5EB77A03-6595-420E-A92E-2102152EC1FF}">
          <p14:sldIdLst>
            <p14:sldId id="2571"/>
          </p14:sldIdLst>
        </p14:section>
        <p14:section name="Facilitating the Connection" id="{4532F10E-E266-400F-AA79-1D805CF2BD6E}">
          <p14:sldIdLst>
            <p14:sldId id="2574"/>
          </p14:sldIdLst>
        </p14:section>
        <p14:section name="Success Stories and Testimonials" id="{295A0E03-8229-40EB-8316-A65D7CA72B7A}">
          <p14:sldIdLst>
            <p14:sldId id="2578"/>
          </p14:sldIdLst>
        </p14:section>
        <p14:section name="Conclusion" id="{3D491F4E-40E6-4F1B-A149-DED31AB6226C}">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8" autoAdjust="0"/>
    <p:restoredTop sz="94660"/>
  </p:normalViewPr>
  <p:slideViewPr>
    <p:cSldViewPr snapToGrid="0">
      <p:cViewPr varScale="1">
        <p:scale>
          <a:sx n="101" d="100"/>
          <a:sy n="101" d="100"/>
        </p:scale>
        <p:origin x="268" y="292"/>
      </p:cViewPr>
      <p:guideLst/>
    </p:cSldViewPr>
  </p:slideViewPr>
  <p:notesTextViewPr>
    <p:cViewPr>
      <p:scale>
        <a:sx n="1" d="1"/>
        <a:sy n="1" d="1"/>
      </p:scale>
      <p:origin x="0" y="0"/>
    </p:cViewPr>
  </p:notesTextViewPr>
  <p:sorterViewPr>
    <p:cViewPr>
      <p:scale>
        <a:sx n="150" d="100"/>
        <a:sy n="150" d="100"/>
      </p:scale>
      <p:origin x="0" y="-524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jpeg>
</file>

<file path=ppt/media/image3.jpeg>
</file>

<file path=ppt/media/image4.jpeg>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211461-9D7A-47ED-B2B1-B1E7A91BCA33}" type="datetimeFigureOut">
              <a:rPr lang="en-US" smtClean="0"/>
              <a:t>2/19/2025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B4BDBB-E2CB-467D-9ED8-9B8111FD05AE}" type="slidenum">
              <a:rPr lang="en-US" smtClean="0"/>
              <a:t>‹#›</a:t>
            </a:fld>
            <a:endParaRPr lang="en-US"/>
          </a:p>
        </p:txBody>
      </p:sp>
    </p:spTree>
    <p:extLst>
      <p:ext uri="{BB962C8B-B14F-4D97-AF65-F5344CB8AC3E}">
        <p14:creationId xmlns:p14="http://schemas.microsoft.com/office/powerpoint/2010/main" val="1334276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This presentation will introduce an innovative AI-powered matchmaking app designed to transform the dating experience. We'll discuss its unique concept, the role of AI in enhancing matchmaking, and the criteria for matching users. We'll also share success stories from users who found meaningful connections through the app.
Image source: Microsoft 365 content library
</a:t>
            </a:r>
          </a:p>
        </p:txBody>
      </p:sp>
      <p:sp>
        <p:nvSpPr>
          <p:cNvPr id="4" name="Slide Number Placeholder 3"/>
          <p:cNvSpPr>
            <a:spLocks noGrp="1"/>
          </p:cNvSpPr>
          <p:nvPr>
            <p:ph type="sldNum" sz="quarter" idx="5"/>
          </p:nvPr>
        </p:nvSpPr>
        <p:spPr/>
        <p:txBody>
          <a:bodyPr/>
          <a:lstStyle/>
          <a:p>
            <a:fld id="{3EFCB9F4-F9EC-438B-B237-5A78AE6BEB23}" type="slidenum">
              <a:rPr lang="en-US" smtClean="0"/>
              <a:t>1</a:t>
            </a:fld>
            <a:endParaRPr lang="en-US"/>
          </a:p>
        </p:txBody>
      </p:sp>
    </p:spTree>
    <p:extLst>
      <p:ext uri="{BB962C8B-B14F-4D97-AF65-F5344CB8AC3E}">
        <p14:creationId xmlns:p14="http://schemas.microsoft.com/office/powerpoint/2010/main" val="3808168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The app stands out by integrating AI technology with personalized matchmaking. It not only suggests potential partners based on preferences but also fosters genuine connections through engaging conversation prompts and activities.
Image source: Microsoft 365 content library
</a:t>
            </a:r>
          </a:p>
        </p:txBody>
      </p:sp>
      <p:sp>
        <p:nvSpPr>
          <p:cNvPr id="4" name="Slide Number Placeholder 3"/>
          <p:cNvSpPr>
            <a:spLocks noGrp="1"/>
          </p:cNvSpPr>
          <p:nvPr>
            <p:ph type="sldNum" sz="quarter" idx="5"/>
          </p:nvPr>
        </p:nvSpPr>
        <p:spPr/>
        <p:txBody>
          <a:bodyPr/>
          <a:lstStyle/>
          <a:p>
            <a:fld id="{3EFCB9F4-F9EC-438B-B237-5A78AE6BEB23}" type="slidenum">
              <a:rPr lang="en-US" smtClean="0"/>
              <a:t>2</a:t>
            </a:fld>
            <a:endParaRPr lang="en-US"/>
          </a:p>
        </p:txBody>
      </p:sp>
    </p:spTree>
    <p:extLst>
      <p:ext uri="{BB962C8B-B14F-4D97-AF65-F5344CB8AC3E}">
        <p14:creationId xmlns:p14="http://schemas.microsoft.com/office/powerpoint/2010/main" val="1582596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Our primary audience consists of young adults in their 20s who are looking for serious relationships rather than casual dating. The app meets their needs by providing a supportive and engaging environment for meaningful interactions.
Image source: Microsoft brand library
</a:t>
            </a:r>
          </a:p>
        </p:txBody>
      </p:sp>
      <p:sp>
        <p:nvSpPr>
          <p:cNvPr id="4" name="Slide Number Placeholder 3"/>
          <p:cNvSpPr>
            <a:spLocks noGrp="1"/>
          </p:cNvSpPr>
          <p:nvPr>
            <p:ph type="sldNum" sz="quarter" idx="5"/>
          </p:nvPr>
        </p:nvSpPr>
        <p:spPr/>
        <p:txBody>
          <a:bodyPr/>
          <a:lstStyle/>
          <a:p>
            <a:fld id="{3EFCB9F4-F9EC-438B-B237-5A78AE6BEB23}" type="slidenum">
              <a:rPr lang="en-US" smtClean="0"/>
              <a:t>3</a:t>
            </a:fld>
            <a:endParaRPr lang="en-US"/>
          </a:p>
        </p:txBody>
      </p:sp>
    </p:spTree>
    <p:extLst>
      <p:ext uri="{BB962C8B-B14F-4D97-AF65-F5344CB8AC3E}">
        <p14:creationId xmlns:p14="http://schemas.microsoft.com/office/powerpoint/2010/main" val="33470754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The AI agent acts as a personal matchmaker, curating profiles based on user preferences and interactions. It continuously learns from user behavior to improve match suggestions and enhance the overall experience.
Image source: Microsoft brand library
</a:t>
            </a:r>
          </a:p>
        </p:txBody>
      </p:sp>
      <p:sp>
        <p:nvSpPr>
          <p:cNvPr id="4" name="Slide Number Placeholder 3"/>
          <p:cNvSpPr>
            <a:spLocks noGrp="1"/>
          </p:cNvSpPr>
          <p:nvPr>
            <p:ph type="sldNum" sz="quarter" idx="5"/>
          </p:nvPr>
        </p:nvSpPr>
        <p:spPr/>
        <p:txBody>
          <a:bodyPr/>
          <a:lstStyle/>
          <a:p>
            <a:fld id="{3EFCB9F4-F9EC-438B-B237-5A78AE6BEB23}" type="slidenum">
              <a:rPr lang="en-US" smtClean="0"/>
              <a:t>4</a:t>
            </a:fld>
            <a:endParaRPr lang="en-US"/>
          </a:p>
        </p:txBody>
      </p:sp>
    </p:spTree>
    <p:extLst>
      <p:ext uri="{BB962C8B-B14F-4D97-AF65-F5344CB8AC3E}">
        <p14:creationId xmlns:p14="http://schemas.microsoft.com/office/powerpoint/2010/main" val="1249960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The app evaluates users' communication styles and profiles to gauge compatibility. By understanding how users interact and express themselves, we can enhance the matching process.
Image source: Microsoft 365 content library
</a:t>
            </a:r>
          </a:p>
        </p:txBody>
      </p:sp>
      <p:sp>
        <p:nvSpPr>
          <p:cNvPr id="4" name="Slide Number Placeholder 3"/>
          <p:cNvSpPr>
            <a:spLocks noGrp="1"/>
          </p:cNvSpPr>
          <p:nvPr>
            <p:ph type="sldNum" sz="quarter" idx="5"/>
          </p:nvPr>
        </p:nvSpPr>
        <p:spPr/>
        <p:txBody>
          <a:bodyPr/>
          <a:lstStyle/>
          <a:p>
            <a:fld id="{3EFCB9F4-F9EC-438B-B237-5A78AE6BEB23}" type="slidenum">
              <a:rPr lang="en-US" smtClean="0"/>
              <a:t>5</a:t>
            </a:fld>
            <a:endParaRPr lang="en-US"/>
          </a:p>
        </p:txBody>
      </p:sp>
    </p:spTree>
    <p:extLst>
      <p:ext uri="{BB962C8B-B14F-4D97-AF65-F5344CB8AC3E}">
        <p14:creationId xmlns:p14="http://schemas.microsoft.com/office/powerpoint/2010/main" val="501460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The app includes features that guide users in starting their first conversations, such as icebreakers and conversation starters. This reduces anxiety and encourages engagement from the outset.
Image source: Microsoft brand library
</a:t>
            </a:r>
          </a:p>
        </p:txBody>
      </p:sp>
      <p:sp>
        <p:nvSpPr>
          <p:cNvPr id="4" name="Slide Number Placeholder 3"/>
          <p:cNvSpPr>
            <a:spLocks noGrp="1"/>
          </p:cNvSpPr>
          <p:nvPr>
            <p:ph type="sldNum" sz="quarter" idx="5"/>
          </p:nvPr>
        </p:nvSpPr>
        <p:spPr/>
        <p:txBody>
          <a:bodyPr/>
          <a:lstStyle/>
          <a:p>
            <a:fld id="{3EFCB9F4-F9EC-438B-B237-5A78AE6BEB23}" type="slidenum">
              <a:rPr lang="en-US" smtClean="0"/>
              <a:t>6</a:t>
            </a:fld>
            <a:endParaRPr lang="en-US"/>
          </a:p>
        </p:txBody>
      </p:sp>
    </p:spTree>
    <p:extLst>
      <p:ext uri="{BB962C8B-B14F-4D97-AF65-F5344CB8AC3E}">
        <p14:creationId xmlns:p14="http://schemas.microsoft.com/office/powerpoint/2010/main" val="354715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User feedback has been overwhelmingly positive, with many mentioning the app's unique approach to matchmaking. Reviews highlight the app's user-friendly interface and the quality of matches.
Image source: Microsoft brand library
</a:t>
            </a:r>
          </a:p>
        </p:txBody>
      </p:sp>
      <p:sp>
        <p:nvSpPr>
          <p:cNvPr id="4" name="Slide Number Placeholder 3"/>
          <p:cNvSpPr>
            <a:spLocks noGrp="1"/>
          </p:cNvSpPr>
          <p:nvPr>
            <p:ph type="sldNum" sz="quarter" idx="5"/>
          </p:nvPr>
        </p:nvSpPr>
        <p:spPr/>
        <p:txBody>
          <a:bodyPr/>
          <a:lstStyle/>
          <a:p>
            <a:fld id="{3EFCB9F4-F9EC-438B-B237-5A78AE6BEB23}" type="slidenum">
              <a:rPr lang="en-US" smtClean="0"/>
              <a:t>7</a:t>
            </a:fld>
            <a:endParaRPr lang="en-US"/>
          </a:p>
        </p:txBody>
      </p:sp>
    </p:spTree>
    <p:extLst>
      <p:ext uri="{BB962C8B-B14F-4D97-AF65-F5344CB8AC3E}">
        <p14:creationId xmlns:p14="http://schemas.microsoft.com/office/powerpoint/2010/main" val="4012591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2/19/2025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76482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2/19/2025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9138051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2/19/2025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5248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2/19/2025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544709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2/19/2025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16224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2/19/2025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103700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2/19/2025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343705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2/19/2025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622097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2/19/2025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36667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2/19/2025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305034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2/19/2025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425051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2/19/2025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08293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obile phone and hearts">
            <a:extLst>
              <a:ext uri="{FF2B5EF4-FFF2-40B4-BE49-F238E27FC236}">
                <a16:creationId xmlns:a16="http://schemas.microsoft.com/office/drawing/2014/main" id="{64E60D77-AE07-46CA-9921-70508B47954D}"/>
              </a:ext>
            </a:extLst>
          </p:cNvPr>
          <p:cNvPicPr>
            <a:picLocks noChangeAspect="1"/>
          </p:cNvPicPr>
          <p:nvPr/>
        </p:nvPicPr>
        <p:blipFill>
          <a:blip r:embed="rId3"/>
          <a:srcRect l="21307" r="21843"/>
          <a:stretch/>
        </p:blipFill>
        <p:spPr>
          <a:xfrm>
            <a:off x="20" y="10"/>
            <a:ext cx="6931132" cy="6857990"/>
          </a:xfrm>
          <a:prstGeom prst="rect">
            <a:avLst/>
          </a:prstGeom>
        </p:spPr>
      </p:pic>
      <p:sp>
        <p:nvSpPr>
          <p:cNvPr id="2" name="Title 1">
            <a:extLst>
              <a:ext uri="{FF2B5EF4-FFF2-40B4-BE49-F238E27FC236}">
                <a16:creationId xmlns:a16="http://schemas.microsoft.com/office/drawing/2014/main" id="{90C307CA-51E8-D0AD-0307-5B67E2A85385}"/>
              </a:ext>
            </a:extLst>
          </p:cNvPr>
          <p:cNvSpPr>
            <a:spLocks noGrp="1"/>
          </p:cNvSpPr>
          <p:nvPr>
            <p:ph type="ctrTitle"/>
          </p:nvPr>
        </p:nvSpPr>
        <p:spPr>
          <a:xfrm>
            <a:off x="7537528" y="1032764"/>
            <a:ext cx="4308672" cy="3224045"/>
          </a:xfrm>
        </p:spPr>
        <p:txBody>
          <a:bodyPr anchor="b">
            <a:normAutofit/>
          </a:bodyPr>
          <a:lstStyle/>
          <a:p>
            <a:pPr>
              <a:lnSpc>
                <a:spcPct val="90000"/>
              </a:lnSpc>
            </a:pPr>
            <a:r>
              <a:rPr lang="en-US" sz="4100" dirty="0"/>
              <a:t>Revolutionizing Dating: Introducing Our AI-Powered Matchmaking App</a:t>
            </a:r>
          </a:p>
        </p:txBody>
      </p:sp>
      <p:sp>
        <p:nvSpPr>
          <p:cNvPr id="3" name="Subtitle 2">
            <a:extLst>
              <a:ext uri="{FF2B5EF4-FFF2-40B4-BE49-F238E27FC236}">
                <a16:creationId xmlns:a16="http://schemas.microsoft.com/office/drawing/2014/main" id="{C8210071-5756-E020-32D8-C7BB80A95261}"/>
              </a:ext>
            </a:extLst>
          </p:cNvPr>
          <p:cNvSpPr>
            <a:spLocks noGrp="1"/>
          </p:cNvSpPr>
          <p:nvPr>
            <p:ph type="subTitle" idx="1"/>
          </p:nvPr>
        </p:nvSpPr>
        <p:spPr>
          <a:xfrm>
            <a:off x="7535756" y="5046281"/>
            <a:ext cx="4308672" cy="1172408"/>
          </a:xfrm>
        </p:spPr>
        <p:txBody>
          <a:bodyPr anchor="t">
            <a:normAutofit/>
          </a:bodyPr>
          <a:lstStyle/>
          <a:p>
            <a:r>
              <a:rPr lang="en-US" dirty="0"/>
              <a:t>Transforming connections through innovative technology</a:t>
            </a:r>
          </a:p>
        </p:txBody>
      </p:sp>
      <p:cxnSp>
        <p:nvCxnSpPr>
          <p:cNvPr id="11" name="Straight Connector 10">
            <a:extLst>
              <a:ext uri="{FF2B5EF4-FFF2-40B4-BE49-F238E27FC236}">
                <a16:creationId xmlns:a16="http://schemas.microsoft.com/office/drawing/2014/main" id="{6CA391F1-4B2C-521B-F6A5-52C74B3034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75848" y="4711579"/>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3744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42" presetClass="entr" presetSubtype="0" fill="hold" grpId="1" nodeType="withEffect">
                                  <p:stCondLst>
                                    <p:cond delay="250"/>
                                  </p:stCondLst>
                                  <p:iterate type="lt">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250"/>
                                        <p:tgtEl>
                                          <p:spTgt spid="3"/>
                                        </p:tgtEl>
                                      </p:cBhvr>
                                    </p:animEffect>
                                    <p:anim calcmode="lin" valueType="num">
                                      <p:cBhvr>
                                        <p:cTn id="14" dur="250" fill="hold"/>
                                        <p:tgtEl>
                                          <p:spTgt spid="3"/>
                                        </p:tgtEl>
                                        <p:attrNameLst>
                                          <p:attrName>ppt_x</p:attrName>
                                        </p:attrNameLst>
                                      </p:cBhvr>
                                      <p:tavLst>
                                        <p:tav tm="0">
                                          <p:val>
                                            <p:strVal val="#ppt_x"/>
                                          </p:val>
                                        </p:tav>
                                        <p:tav tm="100000">
                                          <p:val>
                                            <p:strVal val="#ppt_x"/>
                                          </p:val>
                                        </p:tav>
                                      </p:tavLst>
                                    </p:anim>
                                    <p:anim calcmode="lin" valueType="num">
                                      <p:cBhvr>
                                        <p:cTn id="15"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Social network on laptop">
            <a:extLst>
              <a:ext uri="{FF2B5EF4-FFF2-40B4-BE49-F238E27FC236}">
                <a16:creationId xmlns:a16="http://schemas.microsoft.com/office/drawing/2014/main" id="{9ECFF2A4-3CEF-4231-9092-0D915340F859}"/>
              </a:ext>
            </a:extLst>
          </p:cNvPr>
          <p:cNvPicPr>
            <a:picLocks noGrp="1" noChangeAspect="1"/>
          </p:cNvPicPr>
          <p:nvPr>
            <p:ph sz="half" idx="1"/>
          </p:nvPr>
        </p:nvPicPr>
        <p:blipFill>
          <a:blip r:embed="rId3"/>
          <a:srcRect l="19640" r="18555"/>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BBAB833-5333-B508-D336-5E495B6339D2}"/>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Overview of the App's Unique Concept</a:t>
            </a:r>
          </a:p>
        </p:txBody>
      </p:sp>
      <p:sp>
        <p:nvSpPr>
          <p:cNvPr id="4" name="Content Placeholder 3">
            <a:extLst>
              <a:ext uri="{FF2B5EF4-FFF2-40B4-BE49-F238E27FC236}">
                <a16:creationId xmlns:a16="http://schemas.microsoft.com/office/drawing/2014/main" id="{EF451CF5-142D-4593-48EA-3B0731E7407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dirty="0"/>
              <a:t>AI-Driven Matchmaking</a:t>
            </a:r>
          </a:p>
          <a:p>
            <a:pPr marL="0" lvl="1" indent="0">
              <a:buNone/>
            </a:pPr>
            <a:r>
              <a:rPr lang="en-US" sz="1400" dirty="0"/>
              <a:t>The app utilizes advanced AI technology to offer personalized partner suggestions based on user preferences and interests.</a:t>
            </a:r>
          </a:p>
          <a:p>
            <a:pPr marL="0" indent="0">
              <a:spcBef>
                <a:spcPts val="2500"/>
              </a:spcBef>
              <a:buNone/>
            </a:pPr>
            <a:r>
              <a:rPr lang="en-US" sz="1400" b="1" dirty="0"/>
              <a:t>Engaging Conversation Prompts</a:t>
            </a:r>
          </a:p>
          <a:p>
            <a:pPr marL="0" lvl="1" indent="0">
              <a:buNone/>
            </a:pPr>
            <a:r>
              <a:rPr lang="en-US" sz="1400" dirty="0"/>
              <a:t>The app fosters genuine connections by providing engaging conversation prompts to help users break the ice and connect meaningfully.</a:t>
            </a:r>
          </a:p>
          <a:p>
            <a:pPr marL="0" indent="0">
              <a:spcBef>
                <a:spcPts val="2500"/>
              </a:spcBef>
              <a:buNone/>
            </a:pPr>
            <a:r>
              <a:rPr lang="en-US" sz="1400" b="1" dirty="0"/>
              <a:t>Personalized User Experience</a:t>
            </a:r>
          </a:p>
          <a:p>
            <a:pPr marL="0" lvl="1" indent="0">
              <a:buNone/>
            </a:pPr>
            <a:r>
              <a:rPr lang="en-US" sz="1400" dirty="0"/>
              <a:t>By integrating user preferences, the app creates a personalized experience that enhances user interaction and satisfaction.</a:t>
            </a:r>
          </a:p>
        </p:txBody>
      </p:sp>
    </p:spTree>
    <p:extLst>
      <p:ext uri="{BB962C8B-B14F-4D97-AF65-F5344CB8AC3E}">
        <p14:creationId xmlns:p14="http://schemas.microsoft.com/office/powerpoint/2010/main" val="13689775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87800B-C634-9207-766C-8E2E4F5732E4}"/>
              </a:ext>
            </a:extLst>
          </p:cNvPr>
          <p:cNvSpPr>
            <a:spLocks noGrp="1"/>
          </p:cNvSpPr>
          <p:nvPr>
            <p:ph type="title"/>
          </p:nvPr>
        </p:nvSpPr>
        <p:spPr>
          <a:xfrm>
            <a:off x="640080" y="1371600"/>
            <a:ext cx="5737859" cy="1097280"/>
          </a:xfrm>
        </p:spPr>
        <p:txBody>
          <a:bodyPr vert="horz" lIns="91440" tIns="45720" rIns="91440" bIns="45720" rtlCol="0" anchor="t">
            <a:normAutofit/>
          </a:bodyPr>
          <a:lstStyle/>
          <a:p>
            <a:pPr>
              <a:lnSpc>
                <a:spcPct val="90000"/>
              </a:lnSpc>
            </a:pPr>
            <a:r>
              <a:rPr lang="en-US" sz="2500"/>
              <a:t>Target Audience: People in Their 20s Seeking Long-Term Relationships</a:t>
            </a:r>
          </a:p>
        </p:txBody>
      </p:sp>
      <p:sp>
        <p:nvSpPr>
          <p:cNvPr id="4" name="Content Placeholder 3">
            <a:extLst>
              <a:ext uri="{FF2B5EF4-FFF2-40B4-BE49-F238E27FC236}">
                <a16:creationId xmlns:a16="http://schemas.microsoft.com/office/drawing/2014/main" id="{96F942E6-78CD-9C28-07E3-296AD9ED065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633236"/>
            <a:ext cx="5737860" cy="3666980"/>
          </a:xfrm>
        </p:spPr>
        <p:txBody>
          <a:bodyPr>
            <a:normAutofit/>
          </a:bodyPr>
          <a:lstStyle/>
          <a:p>
            <a:pPr marL="0" indent="0">
              <a:spcBef>
                <a:spcPts val="2500"/>
              </a:spcBef>
              <a:buNone/>
            </a:pPr>
            <a:r>
              <a:rPr lang="en-US" sz="1400" b="1"/>
              <a:t>Young Adults Focus</a:t>
            </a:r>
          </a:p>
          <a:p>
            <a:pPr marL="0" lvl="1" indent="0">
              <a:buNone/>
            </a:pPr>
            <a:r>
              <a:rPr lang="en-US" sz="1400"/>
              <a:t>The primary audience is composed of young adults in their 20s seeking serious, long-term relationships.</a:t>
            </a:r>
          </a:p>
          <a:p>
            <a:pPr marL="0" indent="0">
              <a:spcBef>
                <a:spcPts val="2500"/>
              </a:spcBef>
              <a:buNone/>
            </a:pPr>
            <a:r>
              <a:rPr lang="en-US" sz="1400" b="1"/>
              <a:t>Desire for Serious Connections</a:t>
            </a:r>
          </a:p>
          <a:p>
            <a:pPr marL="0" lvl="1" indent="0">
              <a:buNone/>
            </a:pPr>
            <a:r>
              <a:rPr lang="en-US" sz="1400"/>
              <a:t>This audience prefers meaningful interactions over casual dating, seeking deeper emotional connections.</a:t>
            </a:r>
          </a:p>
          <a:p>
            <a:pPr marL="0" indent="0">
              <a:spcBef>
                <a:spcPts val="2500"/>
              </a:spcBef>
              <a:buNone/>
            </a:pPr>
            <a:r>
              <a:rPr lang="en-US" sz="1400" b="1"/>
              <a:t>Supportive Environment</a:t>
            </a:r>
          </a:p>
          <a:p>
            <a:pPr marL="0" lvl="1" indent="0">
              <a:buNone/>
            </a:pPr>
            <a:r>
              <a:rPr lang="en-US" sz="1400"/>
              <a:t>The app provides a supportive and engaging atmosphere that fosters genuine connections among users.</a:t>
            </a:r>
          </a:p>
        </p:txBody>
      </p:sp>
      <p:cxnSp>
        <p:nvCxnSpPr>
          <p:cNvPr id="14" name="Straight Connector 13">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5EE8792F-6054-4EE2-8967-ED100F3AD2E8}"/>
              </a:ext>
            </a:extLst>
          </p:cNvPr>
          <p:cNvPicPr>
            <a:picLocks noGrp="1" noChangeAspect="1"/>
          </p:cNvPicPr>
          <p:nvPr>
            <p:ph sz="half" idx="1"/>
          </p:nvPr>
        </p:nvPicPr>
        <p:blipFill>
          <a:blip r:embed="rId3"/>
          <a:stretch>
            <a:fillRect/>
          </a:stretch>
        </p:blipFill>
        <p:spPr>
          <a:xfrm>
            <a:off x="7155179" y="3018344"/>
            <a:ext cx="4375829" cy="3281871"/>
          </a:xfrm>
          <a:prstGeom prst="rect">
            <a:avLst/>
          </a:prstGeom>
        </p:spPr>
      </p:pic>
    </p:spTree>
    <p:extLst>
      <p:ext uri="{BB962C8B-B14F-4D97-AF65-F5344CB8AC3E}">
        <p14:creationId xmlns:p14="http://schemas.microsoft.com/office/powerpoint/2010/main" val="20140115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1AB2B5-A09B-8444-928D-0BEF6DE11F55}"/>
              </a:ext>
            </a:extLst>
          </p:cNvPr>
          <p:cNvSpPr>
            <a:spLocks noGrp="1"/>
          </p:cNvSpPr>
          <p:nvPr>
            <p:ph type="title"/>
          </p:nvPr>
        </p:nvSpPr>
        <p:spPr>
          <a:xfrm>
            <a:off x="640080" y="1371600"/>
            <a:ext cx="5737859" cy="1097280"/>
          </a:xfrm>
        </p:spPr>
        <p:txBody>
          <a:bodyPr vert="horz" lIns="91440" tIns="45720" rIns="91440" bIns="45720" rtlCol="0" anchor="t">
            <a:normAutofit/>
          </a:bodyPr>
          <a:lstStyle/>
          <a:p>
            <a:pPr>
              <a:lnSpc>
                <a:spcPct val="90000"/>
              </a:lnSpc>
            </a:pPr>
            <a:r>
              <a:rPr lang="en-US" sz="3400"/>
              <a:t>Role of the AI Agent as a Matchmaker</a:t>
            </a:r>
          </a:p>
        </p:txBody>
      </p:sp>
      <p:sp>
        <p:nvSpPr>
          <p:cNvPr id="4" name="Content Placeholder 3">
            <a:extLst>
              <a:ext uri="{FF2B5EF4-FFF2-40B4-BE49-F238E27FC236}">
                <a16:creationId xmlns:a16="http://schemas.microsoft.com/office/drawing/2014/main" id="{DB137446-E387-4E7F-704A-11D6D25E6BF7}"/>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633236"/>
            <a:ext cx="5737860" cy="3666980"/>
          </a:xfrm>
        </p:spPr>
        <p:txBody>
          <a:bodyPr>
            <a:normAutofit/>
          </a:bodyPr>
          <a:lstStyle/>
          <a:p>
            <a:pPr marL="0" indent="0">
              <a:spcBef>
                <a:spcPts val="2500"/>
              </a:spcBef>
              <a:buNone/>
            </a:pPr>
            <a:r>
              <a:rPr lang="en-US" sz="1400" b="1"/>
              <a:t>Personalized Matching</a:t>
            </a:r>
          </a:p>
          <a:p>
            <a:pPr marL="0" lvl="1" indent="0">
              <a:buNone/>
            </a:pPr>
            <a:r>
              <a:rPr lang="en-US" sz="1400"/>
              <a:t>The AI agent curates profiles tailored to user preferences, ensuring a more relevant matchmaking experience.</a:t>
            </a:r>
          </a:p>
          <a:p>
            <a:pPr marL="0" indent="0">
              <a:spcBef>
                <a:spcPts val="2500"/>
              </a:spcBef>
              <a:buNone/>
            </a:pPr>
            <a:r>
              <a:rPr lang="en-US" sz="1400" b="1"/>
              <a:t>Learning from Behavior</a:t>
            </a:r>
          </a:p>
          <a:p>
            <a:pPr marL="0" lvl="1" indent="0">
              <a:buNone/>
            </a:pPr>
            <a:r>
              <a:rPr lang="en-US" sz="1400"/>
              <a:t>The AI agent continuously learns from user interactions, improving match suggestions over time, enhancing user satisfaction.</a:t>
            </a:r>
          </a:p>
          <a:p>
            <a:pPr marL="0" indent="0">
              <a:spcBef>
                <a:spcPts val="2500"/>
              </a:spcBef>
              <a:buNone/>
            </a:pPr>
            <a:r>
              <a:rPr lang="en-US" sz="1400" b="1"/>
              <a:t>Enhanced User Experience</a:t>
            </a:r>
          </a:p>
          <a:p>
            <a:pPr marL="0" lvl="1" indent="0">
              <a:buNone/>
            </a:pPr>
            <a:r>
              <a:rPr lang="en-US" sz="1400"/>
              <a:t>By refining suggestions, the AI agent enhances the overall matchmaking experience for users, leading to better outcomes.</a:t>
            </a:r>
          </a:p>
        </p:txBody>
      </p:sp>
      <p:cxnSp>
        <p:nvCxnSpPr>
          <p:cNvPr id="14" name="Straight Connector 13">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FF5D5D7E-93C3-4E86-B6DF-982FAEDEA4A2}"/>
              </a:ext>
            </a:extLst>
          </p:cNvPr>
          <p:cNvPicPr>
            <a:picLocks noGrp="1" noChangeAspect="1"/>
          </p:cNvPicPr>
          <p:nvPr>
            <p:ph sz="half" idx="1"/>
          </p:nvPr>
        </p:nvPicPr>
        <p:blipFill>
          <a:blip r:embed="rId3"/>
          <a:stretch>
            <a:fillRect/>
          </a:stretch>
        </p:blipFill>
        <p:spPr>
          <a:xfrm>
            <a:off x="7155179" y="3018344"/>
            <a:ext cx="4375829" cy="3281871"/>
          </a:xfrm>
          <a:prstGeom prst="rect">
            <a:avLst/>
          </a:prstGeom>
        </p:spPr>
      </p:pic>
    </p:spTree>
    <p:extLst>
      <p:ext uri="{BB962C8B-B14F-4D97-AF65-F5344CB8AC3E}">
        <p14:creationId xmlns:p14="http://schemas.microsoft.com/office/powerpoint/2010/main" val="27938698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Social network">
            <a:extLst>
              <a:ext uri="{FF2B5EF4-FFF2-40B4-BE49-F238E27FC236}">
                <a16:creationId xmlns:a16="http://schemas.microsoft.com/office/drawing/2014/main" id="{CAE38B46-B629-47D1-A2D8-8520B57944C3}"/>
              </a:ext>
            </a:extLst>
          </p:cNvPr>
          <p:cNvPicPr>
            <a:picLocks noGrp="1" noChangeAspect="1"/>
          </p:cNvPicPr>
          <p:nvPr>
            <p:ph sz="half" idx="1"/>
          </p:nvPr>
        </p:nvPicPr>
        <p:blipFill>
          <a:blip r:embed="rId3"/>
          <a:srcRect l="19601" r="18526"/>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DBA384C-05DC-D6E4-9091-D5D7EC6D09EF}"/>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Evaluating Chatting Styles and Profiles</a:t>
            </a:r>
          </a:p>
        </p:txBody>
      </p:sp>
      <p:sp>
        <p:nvSpPr>
          <p:cNvPr id="4" name="Content Placeholder 3">
            <a:extLst>
              <a:ext uri="{FF2B5EF4-FFF2-40B4-BE49-F238E27FC236}">
                <a16:creationId xmlns:a16="http://schemas.microsoft.com/office/drawing/2014/main" id="{2635E1D6-C4BA-928B-F01A-39B7B3E6DB1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Communication Styles Evaluation</a:t>
            </a:r>
          </a:p>
          <a:p>
            <a:pPr marL="0" lvl="1" indent="0">
              <a:buNone/>
            </a:pPr>
            <a:r>
              <a:rPr lang="en-US" sz="1400"/>
              <a:t>The app analyzes users' communication styles to assess their preferences and interactions effectively.</a:t>
            </a:r>
          </a:p>
          <a:p>
            <a:pPr marL="0" indent="0">
              <a:spcBef>
                <a:spcPts val="2500"/>
              </a:spcBef>
              <a:buNone/>
            </a:pPr>
            <a:r>
              <a:rPr lang="en-US" sz="1400" b="1"/>
              <a:t>User Profiles Compatibility</a:t>
            </a:r>
          </a:p>
          <a:p>
            <a:pPr marL="0" lvl="1" indent="0">
              <a:buNone/>
            </a:pPr>
            <a:r>
              <a:rPr lang="en-US" sz="1400"/>
              <a:t>By evaluating user profiles, the app can determine compatibility and improve matching accuracy.</a:t>
            </a:r>
          </a:p>
          <a:p>
            <a:pPr marL="0" indent="0">
              <a:spcBef>
                <a:spcPts val="2500"/>
              </a:spcBef>
              <a:buNone/>
            </a:pPr>
            <a:r>
              <a:rPr lang="en-US" sz="1400" b="1"/>
              <a:t>Enhancing Matching Process</a:t>
            </a:r>
          </a:p>
          <a:p>
            <a:pPr marL="0" lvl="1" indent="0">
              <a:buNone/>
            </a:pPr>
            <a:r>
              <a:rPr lang="en-US" sz="1400"/>
              <a:t>Understanding how users interact allows for refined matching strategies that promote better connections.</a:t>
            </a:r>
          </a:p>
        </p:txBody>
      </p:sp>
    </p:spTree>
    <p:extLst>
      <p:ext uri="{BB962C8B-B14F-4D97-AF65-F5344CB8AC3E}">
        <p14:creationId xmlns:p14="http://schemas.microsoft.com/office/powerpoint/2010/main" val="42848477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513F7DFA-A6C6-4D86-95D4-FA6257AD1FDD}"/>
              </a:ext>
            </a:extLst>
          </p:cNvPr>
          <p:cNvPicPr>
            <a:picLocks noGrp="1" noChangeAspect="1"/>
          </p:cNvPicPr>
          <p:nvPr>
            <p:ph sz="half" idx="1"/>
          </p:nvPr>
        </p:nvPicPr>
        <p:blipFill>
          <a:blip r:embed="rId3"/>
          <a:srcRect l="38775" r="14819" b="-2"/>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AAF8D5E-AB91-746D-47C7-978021B38028}"/>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Setting up Initial Conversations Between Matches</a:t>
            </a:r>
          </a:p>
        </p:txBody>
      </p:sp>
      <p:sp>
        <p:nvSpPr>
          <p:cNvPr id="4" name="Content Placeholder 3">
            <a:extLst>
              <a:ext uri="{FF2B5EF4-FFF2-40B4-BE49-F238E27FC236}">
                <a16:creationId xmlns:a16="http://schemas.microsoft.com/office/drawing/2014/main" id="{81EDBFD9-2192-1D45-5192-3D13517BC4E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Guided Conversation Features</a:t>
            </a:r>
          </a:p>
          <a:p>
            <a:pPr marL="0" lvl="1" indent="0">
              <a:buNone/>
            </a:pPr>
            <a:r>
              <a:rPr lang="en-US" sz="1400"/>
              <a:t>The app provides users with tools to initiate conversations, making the process easier and more comfortable.</a:t>
            </a:r>
          </a:p>
          <a:p>
            <a:pPr marL="0" indent="0">
              <a:spcBef>
                <a:spcPts val="2500"/>
              </a:spcBef>
              <a:buNone/>
            </a:pPr>
            <a:r>
              <a:rPr lang="en-US" sz="1400" b="1"/>
              <a:t>Icebreakers for Engagement</a:t>
            </a:r>
          </a:p>
          <a:p>
            <a:pPr marL="0" lvl="1" indent="0">
              <a:buNone/>
            </a:pPr>
            <a:r>
              <a:rPr lang="en-US" sz="1400"/>
              <a:t>Icebreakers are designed to reduce anxiety and help users feel more at ease when starting a conversation.</a:t>
            </a:r>
          </a:p>
          <a:p>
            <a:pPr marL="0" indent="0">
              <a:spcBef>
                <a:spcPts val="2500"/>
              </a:spcBef>
              <a:buNone/>
            </a:pPr>
            <a:r>
              <a:rPr lang="en-US" sz="1400" b="1"/>
              <a:t>Encouraging User Interaction</a:t>
            </a:r>
          </a:p>
          <a:p>
            <a:pPr marL="0" lvl="1" indent="0">
              <a:buNone/>
            </a:pPr>
            <a:r>
              <a:rPr lang="en-US" sz="1400"/>
              <a:t>By enhancing engagement from the outset, the app fosters meaningful connections between users and encourages open communication.</a:t>
            </a:r>
          </a:p>
        </p:txBody>
      </p:sp>
    </p:spTree>
    <p:extLst>
      <p:ext uri="{BB962C8B-B14F-4D97-AF65-F5344CB8AC3E}">
        <p14:creationId xmlns:p14="http://schemas.microsoft.com/office/powerpoint/2010/main" val="4583149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27D6B8-1F30-CC33-27E4-975A0B949470}"/>
              </a:ext>
            </a:extLst>
          </p:cNvPr>
          <p:cNvSpPr>
            <a:spLocks noGrp="1"/>
          </p:cNvSpPr>
          <p:nvPr>
            <p:ph type="title"/>
          </p:nvPr>
        </p:nvSpPr>
        <p:spPr>
          <a:xfrm>
            <a:off x="640080" y="1371600"/>
            <a:ext cx="5737859" cy="1097280"/>
          </a:xfrm>
        </p:spPr>
        <p:txBody>
          <a:bodyPr vert="horz" lIns="91440" tIns="45720" rIns="91440" bIns="45720" rtlCol="0" anchor="t">
            <a:normAutofit/>
          </a:bodyPr>
          <a:lstStyle/>
          <a:p>
            <a:pPr>
              <a:lnSpc>
                <a:spcPct val="90000"/>
              </a:lnSpc>
            </a:pPr>
            <a:r>
              <a:rPr lang="en-US" sz="3400"/>
              <a:t>User Feedback and App Reviews</a:t>
            </a:r>
          </a:p>
        </p:txBody>
      </p:sp>
      <p:sp>
        <p:nvSpPr>
          <p:cNvPr id="4" name="Content Placeholder 3">
            <a:extLst>
              <a:ext uri="{FF2B5EF4-FFF2-40B4-BE49-F238E27FC236}">
                <a16:creationId xmlns:a16="http://schemas.microsoft.com/office/drawing/2014/main" id="{283B5ED8-1321-F7BC-620F-A94ECDFFD74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633236"/>
            <a:ext cx="5737860" cy="3666980"/>
          </a:xfrm>
        </p:spPr>
        <p:txBody>
          <a:bodyPr>
            <a:normAutofit/>
          </a:bodyPr>
          <a:lstStyle/>
          <a:p>
            <a:pPr marL="0" indent="0">
              <a:spcBef>
                <a:spcPts val="2500"/>
              </a:spcBef>
              <a:buNone/>
            </a:pPr>
            <a:r>
              <a:rPr lang="en-US" sz="1400" b="1"/>
              <a:t>Positive User Feedback</a:t>
            </a:r>
          </a:p>
          <a:p>
            <a:pPr marL="0" lvl="1" indent="0">
              <a:buNone/>
            </a:pPr>
            <a:r>
              <a:rPr lang="en-US" sz="1400"/>
              <a:t>Users have expressed satisfaction with the app's matchmaking features, praising its innovative approach.</a:t>
            </a:r>
          </a:p>
          <a:p>
            <a:pPr marL="0" indent="0">
              <a:spcBef>
                <a:spcPts val="2500"/>
              </a:spcBef>
              <a:buNone/>
            </a:pPr>
            <a:r>
              <a:rPr lang="en-US" sz="1400" b="1"/>
              <a:t>User-Friendly Interface</a:t>
            </a:r>
          </a:p>
          <a:p>
            <a:pPr marL="0" lvl="1" indent="0">
              <a:buNone/>
            </a:pPr>
            <a:r>
              <a:rPr lang="en-US" sz="1400"/>
              <a:t>Reviews consistently highlight the app's user-friendly interface, making navigation and usage easy for all.</a:t>
            </a:r>
          </a:p>
          <a:p>
            <a:pPr marL="0" indent="0">
              <a:spcBef>
                <a:spcPts val="2500"/>
              </a:spcBef>
              <a:buNone/>
            </a:pPr>
            <a:r>
              <a:rPr lang="en-US" sz="1400" b="1"/>
              <a:t>Quality of Matches</a:t>
            </a:r>
          </a:p>
          <a:p>
            <a:pPr marL="0" lvl="1" indent="0">
              <a:buNone/>
            </a:pPr>
            <a:r>
              <a:rPr lang="en-US" sz="1400"/>
              <a:t>Many users report high-quality matches, contributing to a positive overall experience with the app.</a:t>
            </a:r>
          </a:p>
        </p:txBody>
      </p:sp>
      <p:cxnSp>
        <p:nvCxnSpPr>
          <p:cNvPr id="14" name="Straight Connector 13">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B321752F-53F0-4D99-9D90-BC983BB4B82A}"/>
              </a:ext>
            </a:extLst>
          </p:cNvPr>
          <p:cNvPicPr>
            <a:picLocks noGrp="1" noChangeAspect="1"/>
          </p:cNvPicPr>
          <p:nvPr>
            <p:ph sz="half" idx="1"/>
          </p:nvPr>
        </p:nvPicPr>
        <p:blipFill>
          <a:blip r:embed="rId3"/>
          <a:stretch>
            <a:fillRect/>
          </a:stretch>
        </p:blipFill>
        <p:spPr>
          <a:xfrm>
            <a:off x="7155179" y="3018342"/>
            <a:ext cx="4375829" cy="3281873"/>
          </a:xfrm>
          <a:prstGeom prst="rect">
            <a:avLst/>
          </a:prstGeom>
        </p:spPr>
      </p:pic>
    </p:spTree>
    <p:extLst>
      <p:ext uri="{BB962C8B-B14F-4D97-AF65-F5344CB8AC3E}">
        <p14:creationId xmlns:p14="http://schemas.microsoft.com/office/powerpoint/2010/main" val="11613799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24</TotalTime>
  <Words>760</Words>
  <Application>Microsoft Office PowerPoint</Application>
  <PresentationFormat>Widescreen</PresentationFormat>
  <Paragraphs>58</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Aptos</vt:lpstr>
      <vt:lpstr>Arial</vt:lpstr>
      <vt:lpstr>Grandview Display</vt:lpstr>
      <vt:lpstr>DashVTI</vt:lpstr>
      <vt:lpstr>Revolutionizing Dating: Introducing Our AI-Powered Matchmaking App</vt:lpstr>
      <vt:lpstr>Overview of the App's Unique Concept</vt:lpstr>
      <vt:lpstr>Target Audience: People in Their 20s Seeking Long-Term Relationships</vt:lpstr>
      <vt:lpstr>Role of the AI Agent as a Matchmaker</vt:lpstr>
      <vt:lpstr>Evaluating Chatting Styles and Profiles</vt:lpstr>
      <vt:lpstr>Setting up Initial Conversations Between Matches</vt:lpstr>
      <vt:lpstr>User Feedback and App Reviews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Gitika Bose</dc:creator>
  <cp:lastModifiedBy>Gitika Bose</cp:lastModifiedBy>
  <cp:revision>1</cp:revision>
  <dcterms:created xsi:type="dcterms:W3CDTF">2025-02-20T05:04:34Z</dcterms:created>
  <dcterms:modified xsi:type="dcterms:W3CDTF">2025-02-20T05:52:12Z</dcterms:modified>
</cp:coreProperties>
</file>

<file path=docProps/thumbnail.jpeg>
</file>